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56" r:id="rId3"/>
    <p:sldId id="258" r:id="rId4"/>
    <p:sldId id="259" r:id="rId5"/>
    <p:sldId id="260" r:id="rId6"/>
    <p:sldId id="257" r:id="rId7"/>
    <p:sldId id="264" r:id="rId8"/>
    <p:sldId id="262" r:id="rId9"/>
    <p:sldId id="263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8" d="100"/>
          <a:sy n="58" d="100"/>
        </p:scale>
        <p:origin x="-8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EB27-1556-E04D-A269-A0F60AB131FE}" type="datetimeFigureOut">
              <a:rPr lang="en-US" smtClean="0"/>
              <a:t>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A601B-05B7-7449-AF70-80F15F6D2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409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EB27-1556-E04D-A269-A0F60AB131FE}" type="datetimeFigureOut">
              <a:rPr lang="en-US" smtClean="0"/>
              <a:t>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A601B-05B7-7449-AF70-80F15F6D2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11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EB27-1556-E04D-A269-A0F60AB131FE}" type="datetimeFigureOut">
              <a:rPr lang="en-US" smtClean="0"/>
              <a:t>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A601B-05B7-7449-AF70-80F15F6D2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800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EB27-1556-E04D-A269-A0F60AB131FE}" type="datetimeFigureOut">
              <a:rPr lang="en-US" smtClean="0"/>
              <a:t>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A601B-05B7-7449-AF70-80F15F6D2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234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EB27-1556-E04D-A269-A0F60AB131FE}" type="datetimeFigureOut">
              <a:rPr lang="en-US" smtClean="0"/>
              <a:t>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A601B-05B7-7449-AF70-80F15F6D2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532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EB27-1556-E04D-A269-A0F60AB131FE}" type="datetimeFigureOut">
              <a:rPr lang="en-US" smtClean="0"/>
              <a:t>1/12/14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A601B-05B7-7449-AF70-80F15F6D2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361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EB27-1556-E04D-A269-A0F60AB131FE}" type="datetimeFigureOut">
              <a:rPr lang="en-US" smtClean="0"/>
              <a:t>1/12/14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A601B-05B7-7449-AF70-80F15F6D2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479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EB27-1556-E04D-A269-A0F60AB131FE}" type="datetimeFigureOut">
              <a:rPr lang="en-US" smtClean="0"/>
              <a:t>1/12/14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A601B-05B7-7449-AF70-80F15F6D2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801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EB27-1556-E04D-A269-A0F60AB131FE}" type="datetimeFigureOut">
              <a:rPr lang="en-US" smtClean="0"/>
              <a:t>1/12/14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A601B-05B7-7449-AF70-80F15F6D2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412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EB27-1556-E04D-A269-A0F60AB131FE}" type="datetimeFigureOut">
              <a:rPr lang="en-US" smtClean="0"/>
              <a:t>1/12/14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A601B-05B7-7449-AF70-80F15F6D2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796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EB27-1556-E04D-A269-A0F60AB131FE}" type="datetimeFigureOut">
              <a:rPr lang="en-US" smtClean="0"/>
              <a:t>1/12/14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A601B-05B7-7449-AF70-80F15F6D2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224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0EB27-1556-E04D-A269-A0F60AB131FE}" type="datetimeFigureOut">
              <a:rPr lang="en-US" smtClean="0"/>
              <a:t>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A601B-05B7-7449-AF70-80F15F6D2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35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tif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tif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DNA?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6391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5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529"/>
            <a:ext cx="9144000" cy="6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513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6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834"/>
            <a:ext cx="9144000" cy="639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211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7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191655"/>
            <a:ext cx="9093200" cy="64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082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are Genes?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754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818"/>
            <a:ext cx="9144000" cy="6244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5999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603"/>
            <a:ext cx="9144000" cy="6261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4989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3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727"/>
            <a:ext cx="9144000" cy="6467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7895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4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0909"/>
            <a:ext cx="9144000" cy="626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5359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4b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7091"/>
            <a:ext cx="9144000" cy="6336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7451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4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268"/>
            <a:ext cx="9144000" cy="621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105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382"/>
            <a:ext cx="9144000" cy="625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4515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4c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79400"/>
            <a:ext cx="8991600" cy="657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3424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d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727"/>
            <a:ext cx="9144000" cy="637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8713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4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9454"/>
            <a:ext cx="9144000" cy="619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9552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5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636"/>
            <a:ext cx="9144000" cy="646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0695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6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3273"/>
            <a:ext cx="9144000" cy="6359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2113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are Chromosomes?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4430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764"/>
            <a:ext cx="9144000" cy="6379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5004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0824"/>
            <a:ext cx="9144000" cy="6384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6505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3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144"/>
            <a:ext cx="9144000" cy="638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6341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4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144"/>
            <a:ext cx="9144000" cy="6468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719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1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000"/>
            <a:ext cx="9144000" cy="6107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631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5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145"/>
            <a:ext cx="9144000" cy="641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5423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6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144"/>
            <a:ext cx="9144000" cy="6450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924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2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684"/>
            <a:ext cx="9144000" cy="6183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519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3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2027"/>
            <a:ext cx="9144000" cy="617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916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699"/>
            <a:ext cx="9144000" cy="593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460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3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000"/>
            <a:ext cx="9144000" cy="6205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31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4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3273"/>
            <a:ext cx="9144000" cy="614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975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4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9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102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12</Words>
  <Application>Microsoft Macintosh PowerPoint</Application>
  <PresentationFormat>On-screen Show (4:3)</PresentationFormat>
  <Paragraphs>3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What is DNA?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are Genes?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are Chromosomes?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Spring Lake Park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6</cp:revision>
  <dcterms:created xsi:type="dcterms:W3CDTF">2014-01-13T02:23:03Z</dcterms:created>
  <dcterms:modified xsi:type="dcterms:W3CDTF">2014-01-13T04:22:27Z</dcterms:modified>
</cp:coreProperties>
</file>